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0135FD6-7A8A-4316-B7F5-33774334AC93}" type="datetimeFigureOut">
              <a:rPr lang="en-US" smtClean="0"/>
              <a:pPr/>
              <a:t>1/25/2010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19487F-1C8C-42B8-94B4-5F5B62310E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8229600" cy="1828800"/>
          </a:xfrm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</a:rPr>
              <a:t>Getting to the Bottom of</a:t>
            </a:r>
            <a:br>
              <a:rPr lang="en-US" sz="2000" dirty="0" smtClean="0">
                <a:solidFill>
                  <a:schemeClr val="bg1"/>
                </a:solidFill>
              </a:rPr>
            </a:b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7200" dirty="0" smtClean="0">
                <a:solidFill>
                  <a:schemeClr val="bg1"/>
                </a:solidFill>
              </a:rPr>
              <a:t>Evolution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0" y="4953000"/>
            <a:ext cx="21739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Chapter 15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Evolution is NOT……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51510" indent="-514350"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Not Just A Theory</a:t>
            </a:r>
          </a:p>
          <a:p>
            <a:pPr marL="651510" indent="-514350">
              <a:buAutoNum type="arabicPeriod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651510" indent="-514350"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It is not something one should Believe in</a:t>
            </a:r>
          </a:p>
          <a:p>
            <a:pPr marL="651510" indent="-514350">
              <a:buAutoNum type="arabicPeriod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651510" indent="-514350"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Is not concerned with the Origin of Life</a:t>
            </a:r>
          </a:p>
          <a:p>
            <a:pPr marL="651510" indent="-514350">
              <a:buAutoNum type="arabicPeriod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651510" indent="-514350">
              <a:buAutoNum type="arabicPeriod"/>
            </a:pPr>
            <a:r>
              <a:rPr lang="en-US" sz="3200" dirty="0" smtClean="0">
                <a:solidFill>
                  <a:schemeClr val="bg1"/>
                </a:solidFill>
              </a:rPr>
              <a:t> Just concerned with Origin of Life of Humans</a:t>
            </a:r>
          </a:p>
          <a:p>
            <a:pPr marL="651510" indent="-514350">
              <a:buNone/>
            </a:pP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Evolution is NOT…..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51510" indent="-514350">
              <a:buAutoNum type="arabicPeriod" startAt="5"/>
            </a:pPr>
            <a:r>
              <a:rPr lang="en-US" sz="3200" dirty="0" smtClean="0">
                <a:solidFill>
                  <a:schemeClr val="bg1"/>
                </a:solidFill>
              </a:rPr>
              <a:t>First Discovered by Darwin</a:t>
            </a:r>
          </a:p>
          <a:p>
            <a:pPr marL="651510" indent="-514350">
              <a:buAutoNum type="arabicPeriod" startAt="5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651510" indent="-514350">
              <a:buAutoNum type="arabicPeriod" startAt="5"/>
            </a:pPr>
            <a:r>
              <a:rPr lang="en-US" sz="3200" dirty="0" smtClean="0">
                <a:solidFill>
                  <a:schemeClr val="bg1"/>
                </a:solidFill>
              </a:rPr>
              <a:t>Is NOT the same as Natural Selection</a:t>
            </a:r>
          </a:p>
          <a:p>
            <a:pPr marL="651510" indent="-514350">
              <a:buAutoNum type="arabicPeriod" startAt="5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651510" indent="-514350">
              <a:buAutoNum type="arabicPeriod" startAt="5"/>
            </a:pPr>
            <a:r>
              <a:rPr lang="en-US" sz="3200" dirty="0" smtClean="0">
                <a:solidFill>
                  <a:schemeClr val="bg1"/>
                </a:solidFill>
              </a:rPr>
              <a:t>Something that Occurs in the Past only</a:t>
            </a:r>
          </a:p>
          <a:p>
            <a:pPr marL="651510" indent="-514350">
              <a:buAutoNum type="arabicPeriod" startAt="5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651510" indent="-514350">
              <a:buAutoNum type="arabicPeriod" startAt="5"/>
            </a:pPr>
            <a:r>
              <a:rPr lang="en-US" sz="3200" dirty="0" smtClean="0">
                <a:solidFill>
                  <a:schemeClr val="bg1"/>
                </a:solidFill>
              </a:rPr>
              <a:t>Does NOT have any evidence against it</a:t>
            </a:r>
          </a:p>
          <a:p>
            <a:pPr marL="651510" indent="-514350">
              <a:buAutoNum type="arabicPeriod" startAt="5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651510" indent="-514350">
              <a:buAutoNum type="arabicPeriod" startAt="5"/>
            </a:pPr>
            <a:r>
              <a:rPr lang="en-US" sz="3200" dirty="0" smtClean="0">
                <a:solidFill>
                  <a:schemeClr val="bg1"/>
                </a:solidFill>
              </a:rPr>
              <a:t>Something that happens to individuals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Evolution is NOT….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51510" indent="-514350">
              <a:buAutoNum type="arabicPeriod" startAt="10"/>
            </a:pPr>
            <a:r>
              <a:rPr lang="en-US" sz="3200" dirty="0" smtClean="0">
                <a:solidFill>
                  <a:schemeClr val="bg1"/>
                </a:solidFill>
              </a:rPr>
              <a:t>Something that undermines Religion</a:t>
            </a:r>
          </a:p>
          <a:p>
            <a:pPr marL="651510" indent="-514350">
              <a:buAutoNum type="arabicPeriod" startAt="10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651510" indent="-514350">
              <a:buAutoNum type="arabicPeriod" startAt="10"/>
            </a:pPr>
            <a:r>
              <a:rPr lang="en-US" sz="3200" dirty="0" smtClean="0">
                <a:solidFill>
                  <a:schemeClr val="bg1"/>
                </a:solidFill>
              </a:rPr>
              <a:t>Does not Deny the Existence of God</a:t>
            </a:r>
          </a:p>
          <a:p>
            <a:pPr marL="651510" indent="-514350">
              <a:buAutoNum type="arabicPeriod" startAt="10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651510" indent="-514350">
              <a:buAutoNum type="arabicPeriod" startAt="10"/>
            </a:pPr>
            <a:r>
              <a:rPr lang="en-US" sz="3200" dirty="0" smtClean="0">
                <a:solidFill>
                  <a:schemeClr val="bg1"/>
                </a:solidFill>
              </a:rPr>
              <a:t>Does not Conflict with Religion</a:t>
            </a:r>
          </a:p>
          <a:p>
            <a:pPr marL="651510" indent="-514350">
              <a:buAutoNum type="arabicPeriod" startAt="10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651510" indent="-514350">
              <a:buAutoNum type="arabicPeriod" startAt="10"/>
            </a:pPr>
            <a:r>
              <a:rPr lang="en-US" sz="3200" dirty="0" smtClean="0">
                <a:solidFill>
                  <a:schemeClr val="bg1"/>
                </a:solidFill>
              </a:rPr>
              <a:t>Is not an Accidental or Random Process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 What is Evolution?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251</TotalTime>
  <Words>106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Getting to the Bottom of  Evolution </vt:lpstr>
      <vt:lpstr>Evolution is NOT……</vt:lpstr>
      <vt:lpstr>Evolution is NOT…..</vt:lpstr>
      <vt:lpstr>Evolution is NOT….</vt:lpstr>
      <vt:lpstr>SO What is Evolution?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to the Bottom of  Evolution</dc:title>
  <dc:creator>Ashley Borden</dc:creator>
  <cp:lastModifiedBy>Ashley Borden</cp:lastModifiedBy>
  <cp:revision>25</cp:revision>
  <dcterms:created xsi:type="dcterms:W3CDTF">2010-01-18T20:53:03Z</dcterms:created>
  <dcterms:modified xsi:type="dcterms:W3CDTF">2010-01-26T03:56:30Z</dcterms:modified>
</cp:coreProperties>
</file>